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3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28E80666-FB37-4B36-9149-507F3B0178E3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1193-8287-4834-A286-6B880643E934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October 28,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4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  <p:sldLayoutId id="2147484295" r:id="rId12"/>
  </p:sldLayoutIdLst>
  <p:hf sldNum="0" hdr="0" ftr="0" dt="0"/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zsvitaz.edupage.org/about/?subpage=1&amp;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Chlieb</a:t>
            </a:r>
            <a:r>
              <a:rPr lang="en-US" dirty="0" smtClean="0"/>
              <a:t>, </a:t>
            </a:r>
            <a:r>
              <a:rPr lang="en-US" dirty="0" err="1" smtClean="0"/>
              <a:t>pečivo</a:t>
            </a:r>
            <a:r>
              <a:rPr lang="en-US" dirty="0" smtClean="0"/>
              <a:t>, </a:t>
            </a:r>
            <a:r>
              <a:rPr lang="en-US" dirty="0" err="1" smtClean="0"/>
              <a:t>obilniny</a:t>
            </a:r>
            <a:r>
              <a:rPr lang="en-US" dirty="0" smtClean="0"/>
              <a:t>, </a:t>
            </a:r>
            <a:r>
              <a:rPr lang="en-US" dirty="0" err="1" smtClean="0"/>
              <a:t>cestoviny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denná</a:t>
            </a:r>
            <a:r>
              <a:rPr lang="en-US" dirty="0" smtClean="0"/>
              <a:t> </a:t>
            </a:r>
            <a:r>
              <a:rPr lang="en-US" dirty="0" err="1" smtClean="0"/>
              <a:t>téma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782474" y="5812002"/>
            <a:ext cx="1138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13.10.2014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3690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50600"/>
            <a:ext cx="7024744" cy="66003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Zrealizované</a:t>
            </a:r>
            <a:r>
              <a:rPr lang="en-US" dirty="0" smtClean="0"/>
              <a:t> </a:t>
            </a:r>
            <a:r>
              <a:rPr lang="en-US" dirty="0" err="1" smtClean="0"/>
              <a:t>aktivity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22274"/>
            <a:ext cx="6777317" cy="432199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I. </a:t>
            </a:r>
            <a:r>
              <a:rPr lang="en-US" dirty="0" err="1" smtClean="0"/>
              <a:t>stanovište</a:t>
            </a:r>
            <a:r>
              <a:rPr lang="en-US" dirty="0" smtClean="0"/>
              <a:t> – </a:t>
            </a:r>
            <a:r>
              <a:rPr lang="en-US" dirty="0" err="1" smtClean="0"/>
              <a:t>obilniny</a:t>
            </a:r>
            <a:r>
              <a:rPr lang="en-US" dirty="0" smtClean="0"/>
              <a:t> (</a:t>
            </a:r>
            <a:r>
              <a:rPr lang="en-US" dirty="0" err="1" smtClean="0"/>
              <a:t>ppt</a:t>
            </a:r>
            <a:r>
              <a:rPr lang="en-US" dirty="0" smtClean="0"/>
              <a:t> o </a:t>
            </a:r>
            <a:r>
              <a:rPr lang="en-US" dirty="0" err="1" smtClean="0"/>
              <a:t>obilninách</a:t>
            </a:r>
            <a:r>
              <a:rPr lang="en-US" dirty="0" smtClean="0"/>
              <a:t>,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pestovaní</a:t>
            </a:r>
            <a:r>
              <a:rPr lang="en-US" dirty="0" smtClean="0"/>
              <a:t>, </a:t>
            </a:r>
            <a:r>
              <a:rPr lang="en-US" dirty="0" err="1" smtClean="0"/>
              <a:t>zbere</a:t>
            </a:r>
            <a:r>
              <a:rPr lang="en-US" dirty="0" smtClean="0"/>
              <a:t>; puzzle </a:t>
            </a:r>
            <a:r>
              <a:rPr lang="en-US" dirty="0" err="1" smtClean="0"/>
              <a:t>obilniny</a:t>
            </a:r>
            <a:r>
              <a:rPr lang="en-US" dirty="0" smtClean="0"/>
              <a:t>; </a:t>
            </a:r>
            <a:r>
              <a:rPr lang="en-US" dirty="0" err="1" smtClean="0"/>
              <a:t>ukážka</a:t>
            </a:r>
            <a:r>
              <a:rPr lang="en-US" dirty="0" smtClean="0"/>
              <a:t> </a:t>
            </a:r>
            <a:r>
              <a:rPr lang="en-US" dirty="0" err="1" smtClean="0"/>
              <a:t>rôznych</a:t>
            </a:r>
            <a:r>
              <a:rPr lang="en-US" dirty="0" smtClean="0"/>
              <a:t> </a:t>
            </a:r>
            <a:r>
              <a:rPr lang="en-US" dirty="0" err="1" smtClean="0"/>
              <a:t>druhov</a:t>
            </a:r>
            <a:r>
              <a:rPr lang="en-US" dirty="0" smtClean="0"/>
              <a:t> </a:t>
            </a:r>
            <a:r>
              <a:rPr lang="en-US" dirty="0" err="1" smtClean="0"/>
              <a:t>obilnín</a:t>
            </a:r>
            <a:r>
              <a:rPr lang="en-US" dirty="0" smtClean="0"/>
              <a:t>; </a:t>
            </a:r>
            <a:r>
              <a:rPr lang="en-US" dirty="0" err="1" smtClean="0"/>
              <a:t>priraďovanie</a:t>
            </a:r>
            <a:r>
              <a:rPr lang="en-US" dirty="0" smtClean="0"/>
              <a:t> </a:t>
            </a:r>
            <a:r>
              <a:rPr lang="en-US" dirty="0" err="1" smtClean="0"/>
              <a:t>vrecúšok</a:t>
            </a:r>
            <a:r>
              <a:rPr lang="en-US" dirty="0" smtClean="0"/>
              <a:t> s </a:t>
            </a:r>
            <a:r>
              <a:rPr lang="en-US" dirty="0" err="1" smtClean="0"/>
              <a:t>obilninami</a:t>
            </a:r>
            <a:r>
              <a:rPr lang="en-US" dirty="0" smtClean="0"/>
              <a:t> k </a:t>
            </a:r>
            <a:r>
              <a:rPr lang="en-US" dirty="0" err="1" smtClean="0"/>
              <a:t>správnemu</a:t>
            </a:r>
            <a:r>
              <a:rPr lang="en-US" dirty="0" smtClean="0"/>
              <a:t> </a:t>
            </a:r>
            <a:r>
              <a:rPr lang="en-US" dirty="0" err="1" smtClean="0"/>
              <a:t>názvu</a:t>
            </a:r>
            <a:r>
              <a:rPr lang="en-US" dirty="0" smtClean="0"/>
              <a:t>)</a:t>
            </a:r>
          </a:p>
          <a:p>
            <a:r>
              <a:rPr lang="en-US" dirty="0" smtClean="0"/>
              <a:t>II. </a:t>
            </a:r>
            <a:r>
              <a:rPr lang="en-US" dirty="0" err="1"/>
              <a:t>s</a:t>
            </a:r>
            <a:r>
              <a:rPr lang="en-US" dirty="0" err="1" smtClean="0"/>
              <a:t>tanovište</a:t>
            </a:r>
            <a:r>
              <a:rPr lang="en-US" dirty="0" smtClean="0"/>
              <a:t> – </a:t>
            </a:r>
            <a:r>
              <a:rPr lang="en-US" dirty="0" err="1" smtClean="0"/>
              <a:t>chlieb</a:t>
            </a:r>
            <a:r>
              <a:rPr lang="en-US" dirty="0" smtClean="0"/>
              <a:t>, </a:t>
            </a:r>
            <a:r>
              <a:rPr lang="en-US" dirty="0" err="1" smtClean="0"/>
              <a:t>pečivo</a:t>
            </a:r>
            <a:r>
              <a:rPr lang="en-US" dirty="0" smtClean="0"/>
              <a:t> (video – </a:t>
            </a:r>
            <a:r>
              <a:rPr lang="en-US" dirty="0" err="1" smtClean="0"/>
              <a:t>pečenie</a:t>
            </a:r>
            <a:r>
              <a:rPr lang="en-US" dirty="0" smtClean="0"/>
              <a:t> </a:t>
            </a:r>
            <a:r>
              <a:rPr lang="en-US" dirty="0" err="1" smtClean="0"/>
              <a:t>chleba</a:t>
            </a:r>
            <a:r>
              <a:rPr lang="en-US" dirty="0" smtClean="0"/>
              <a:t> v </a:t>
            </a:r>
            <a:r>
              <a:rPr lang="en-US" dirty="0" err="1" smtClean="0"/>
              <a:t>minulosti</a:t>
            </a:r>
            <a:r>
              <a:rPr lang="en-US" dirty="0" smtClean="0"/>
              <a:t>, </a:t>
            </a:r>
            <a:r>
              <a:rPr lang="en-US" dirty="0" err="1" smtClean="0"/>
              <a:t>súčasnosti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dirty="0" err="1" smtClean="0"/>
              <a:t>ukážka</a:t>
            </a:r>
            <a:r>
              <a:rPr lang="en-US" dirty="0" smtClean="0"/>
              <a:t> </a:t>
            </a:r>
            <a:r>
              <a:rPr lang="en-US" dirty="0" err="1" smtClean="0"/>
              <a:t>pečenia</a:t>
            </a:r>
            <a:r>
              <a:rPr lang="en-US" dirty="0" smtClean="0"/>
              <a:t> </a:t>
            </a:r>
            <a:r>
              <a:rPr lang="en-US" dirty="0" err="1" smtClean="0"/>
              <a:t>chleba</a:t>
            </a:r>
            <a:r>
              <a:rPr lang="en-US" dirty="0" smtClean="0"/>
              <a:t> v </a:t>
            </a:r>
            <a:r>
              <a:rPr lang="en-US" dirty="0" err="1" smtClean="0"/>
              <a:t>domácej</a:t>
            </a:r>
            <a:r>
              <a:rPr lang="en-US" dirty="0" smtClean="0"/>
              <a:t> </a:t>
            </a:r>
            <a:r>
              <a:rPr lang="en-US" dirty="0" err="1" smtClean="0"/>
              <a:t>pekárni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dirty="0" err="1" smtClean="0"/>
              <a:t>mletie</a:t>
            </a:r>
            <a:r>
              <a:rPr lang="en-US" dirty="0" smtClean="0"/>
              <a:t> </a:t>
            </a:r>
            <a:r>
              <a:rPr lang="en-US" dirty="0" err="1" smtClean="0"/>
              <a:t>suchého</a:t>
            </a:r>
            <a:r>
              <a:rPr lang="en-US" dirty="0" smtClean="0"/>
              <a:t> </a:t>
            </a:r>
            <a:r>
              <a:rPr lang="en-US" dirty="0" err="1" smtClean="0"/>
              <a:t>pečiva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strúhanku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dirty="0" err="1" smtClean="0"/>
              <a:t>ochutnávka</a:t>
            </a:r>
            <a:r>
              <a:rPr lang="en-US" dirty="0" smtClean="0"/>
              <a:t> </a:t>
            </a:r>
            <a:r>
              <a:rPr lang="en-US" dirty="0" err="1" smtClean="0"/>
              <a:t>domáceho</a:t>
            </a:r>
            <a:r>
              <a:rPr lang="en-US" dirty="0" smtClean="0"/>
              <a:t> </a:t>
            </a:r>
            <a:r>
              <a:rPr lang="en-US" dirty="0" err="1" smtClean="0"/>
              <a:t>chleba</a:t>
            </a:r>
            <a:r>
              <a:rPr lang="en-US" dirty="0" smtClean="0"/>
              <a:t>)</a:t>
            </a:r>
          </a:p>
          <a:p>
            <a:r>
              <a:rPr lang="en-US" dirty="0" smtClean="0"/>
              <a:t>III. </a:t>
            </a:r>
            <a:r>
              <a:rPr lang="en-US" dirty="0" err="1"/>
              <a:t>s</a:t>
            </a:r>
            <a:r>
              <a:rPr lang="en-US" dirty="0" err="1" smtClean="0"/>
              <a:t>tanovište</a:t>
            </a:r>
            <a:r>
              <a:rPr lang="en-US" dirty="0" smtClean="0"/>
              <a:t> – </a:t>
            </a:r>
            <a:r>
              <a:rPr lang="en-US" dirty="0" err="1" smtClean="0"/>
              <a:t>cestoviny</a:t>
            </a:r>
            <a:r>
              <a:rPr lang="en-US" dirty="0" smtClean="0"/>
              <a:t> (</a:t>
            </a:r>
            <a:r>
              <a:rPr lang="en-US" dirty="0" err="1" smtClean="0"/>
              <a:t>tajnička</a:t>
            </a:r>
            <a:r>
              <a:rPr lang="en-US" dirty="0" smtClean="0"/>
              <a:t>; </a:t>
            </a:r>
            <a:r>
              <a:rPr lang="en-US" dirty="0" err="1" smtClean="0"/>
              <a:t>tvorba</a:t>
            </a:r>
            <a:r>
              <a:rPr lang="en-US" dirty="0" smtClean="0"/>
              <a:t> </a:t>
            </a:r>
            <a:r>
              <a:rPr lang="en-US" dirty="0" err="1" smtClean="0"/>
              <a:t>cesta</a:t>
            </a:r>
            <a:r>
              <a:rPr lang="en-US" dirty="0" smtClean="0"/>
              <a:t>; </a:t>
            </a:r>
            <a:r>
              <a:rPr lang="en-US" dirty="0" err="1" smtClean="0"/>
              <a:t>výroba</a:t>
            </a:r>
            <a:r>
              <a:rPr lang="en-US" dirty="0" smtClean="0"/>
              <a:t> </a:t>
            </a:r>
            <a:r>
              <a:rPr lang="en-US" dirty="0" err="1" smtClean="0"/>
              <a:t>cestovín</a:t>
            </a:r>
            <a:r>
              <a:rPr lang="en-US" dirty="0" smtClean="0"/>
              <a:t> </a:t>
            </a:r>
            <a:r>
              <a:rPr lang="en-US" dirty="0" err="1" smtClean="0"/>
              <a:t>pomocou</a:t>
            </a:r>
            <a:r>
              <a:rPr lang="en-US" dirty="0" smtClean="0"/>
              <a:t> </a:t>
            </a:r>
            <a:r>
              <a:rPr lang="en-US" dirty="0" err="1" smtClean="0"/>
              <a:t>nástrojov</a:t>
            </a:r>
            <a:r>
              <a:rPr lang="en-US" dirty="0" smtClean="0"/>
              <a:t>; </a:t>
            </a:r>
            <a:r>
              <a:rPr lang="en-US" dirty="0" err="1" smtClean="0"/>
              <a:t>ochutnávka</a:t>
            </a:r>
            <a:r>
              <a:rPr lang="en-US" dirty="0" smtClean="0"/>
              <a:t> </a:t>
            </a:r>
            <a:r>
              <a:rPr lang="en-US" dirty="0" err="1" smtClean="0"/>
              <a:t>cestovín</a:t>
            </a:r>
            <a:r>
              <a:rPr lang="en-US" dirty="0" smtClean="0"/>
              <a:t>) 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423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931333"/>
            <a:ext cx="7024744" cy="686246"/>
          </a:xfrm>
        </p:spPr>
        <p:txBody>
          <a:bodyPr>
            <a:normAutofit fontScale="90000"/>
          </a:bodyPr>
          <a:lstStyle/>
          <a:p>
            <a:r>
              <a:rPr lang="en-US" dirty="0"/>
              <a:t>I. </a:t>
            </a:r>
            <a:r>
              <a:rPr lang="en-US" dirty="0" err="1"/>
              <a:t>stanovište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Obilniny</a:t>
            </a:r>
            <a:r>
              <a:rPr lang="en-US" dirty="0" smtClean="0"/>
              <a:t> - </a:t>
            </a:r>
            <a:r>
              <a:rPr lang="en-US" dirty="0" err="1" smtClean="0"/>
              <a:t>ppt</a:t>
            </a:r>
            <a:endParaRPr lang="en-US" dirty="0"/>
          </a:p>
        </p:txBody>
      </p:sp>
      <p:pic>
        <p:nvPicPr>
          <p:cNvPr id="4" name="Content Placeholder 3" descr="IMG_019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25" b="9825"/>
          <a:stretch>
            <a:fillRect/>
          </a:stretch>
        </p:blipFill>
        <p:spPr>
          <a:xfrm>
            <a:off x="2442199" y="3141428"/>
            <a:ext cx="4856823" cy="2914777"/>
          </a:xfrm>
        </p:spPr>
      </p:pic>
      <p:sp>
        <p:nvSpPr>
          <p:cNvPr id="3" name="TextBox 2"/>
          <p:cNvSpPr txBox="1"/>
          <p:nvPr/>
        </p:nvSpPr>
        <p:spPr>
          <a:xfrm>
            <a:off x="1253661" y="2023846"/>
            <a:ext cx="68145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Na </a:t>
            </a:r>
            <a:r>
              <a:rPr lang="en-US" sz="2800" dirty="0" err="1" smtClean="0"/>
              <a:t>začiatok</a:t>
            </a:r>
            <a:r>
              <a:rPr lang="en-US" sz="2800" dirty="0" smtClean="0"/>
              <a:t> </a:t>
            </a:r>
            <a:r>
              <a:rPr lang="en-US" sz="2800" dirty="0" err="1" smtClean="0"/>
              <a:t>sme</a:t>
            </a:r>
            <a:r>
              <a:rPr lang="en-US" sz="2800" dirty="0" smtClean="0"/>
              <a:t> </a:t>
            </a:r>
            <a:r>
              <a:rPr lang="en-US" sz="2800" dirty="0" err="1" smtClean="0"/>
              <a:t>žiakom</a:t>
            </a:r>
            <a:r>
              <a:rPr lang="en-US" sz="2800" dirty="0" smtClean="0"/>
              <a:t> </a:t>
            </a:r>
            <a:r>
              <a:rPr lang="en-US" sz="2800" dirty="0" err="1" smtClean="0"/>
              <a:t>predstavili</a:t>
            </a:r>
            <a:r>
              <a:rPr lang="en-US" sz="2800" dirty="0" smtClean="0"/>
              <a:t> </a:t>
            </a:r>
            <a:r>
              <a:rPr lang="en-US" sz="2800" dirty="0" err="1" smtClean="0"/>
              <a:t>druhy</a:t>
            </a:r>
            <a:r>
              <a:rPr lang="en-US" sz="2800" dirty="0" smtClean="0"/>
              <a:t> </a:t>
            </a:r>
            <a:r>
              <a:rPr lang="en-US" sz="2800" dirty="0" err="1" smtClean="0"/>
              <a:t>obilnín</a:t>
            </a:r>
            <a:r>
              <a:rPr lang="en-US" sz="2800" dirty="0" smtClean="0"/>
              <a:t>, </a:t>
            </a:r>
            <a:r>
              <a:rPr lang="en-US" sz="2800" dirty="0" err="1" smtClean="0"/>
              <a:t>ich</a:t>
            </a:r>
            <a:r>
              <a:rPr lang="en-US" sz="2800" dirty="0" smtClean="0"/>
              <a:t> </a:t>
            </a:r>
            <a:r>
              <a:rPr lang="en-US" sz="2800" dirty="0" err="1" smtClean="0"/>
              <a:t>spracovanie</a:t>
            </a:r>
            <a:r>
              <a:rPr lang="en-US" sz="2800" dirty="0" smtClean="0"/>
              <a:t>, </a:t>
            </a:r>
            <a:r>
              <a:rPr lang="en-US" sz="2800" dirty="0" err="1" smtClean="0"/>
              <a:t>zber</a:t>
            </a:r>
            <a:r>
              <a:rPr lang="en-US" sz="2800" dirty="0" smtClean="0"/>
              <a:t>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4517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 smtClean="0"/>
              <a:t>Obilniny</a:t>
            </a:r>
            <a:r>
              <a:rPr lang="en-US" dirty="0" smtClean="0"/>
              <a:t> </a:t>
            </a:r>
            <a:r>
              <a:rPr lang="en-US" dirty="0"/>
              <a:t>Puzzle </a:t>
            </a:r>
          </a:p>
        </p:txBody>
      </p:sp>
      <p:pic>
        <p:nvPicPr>
          <p:cNvPr id="4" name="Content Placeholder 3" descr="IMG_018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4" b="10194"/>
          <a:stretch>
            <a:fillRect/>
          </a:stretch>
        </p:blipFill>
        <p:spPr>
          <a:xfrm>
            <a:off x="1823508" y="2865301"/>
            <a:ext cx="5848171" cy="3477423"/>
          </a:xfrm>
        </p:spPr>
      </p:pic>
      <p:sp>
        <p:nvSpPr>
          <p:cNvPr id="3" name="TextBox 2"/>
          <p:cNvSpPr txBox="1"/>
          <p:nvPr/>
        </p:nvSpPr>
        <p:spPr>
          <a:xfrm>
            <a:off x="748941" y="1774533"/>
            <a:ext cx="7863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..</a:t>
            </a:r>
            <a:r>
              <a:rPr lang="en-US" sz="2400" dirty="0" err="1" smtClean="0"/>
              <a:t>následne</a:t>
            </a:r>
            <a:r>
              <a:rPr lang="en-US" sz="2400" dirty="0" smtClean="0"/>
              <a:t> </a:t>
            </a:r>
            <a:r>
              <a:rPr lang="en-US" sz="2400" dirty="0" err="1" smtClean="0"/>
              <a:t>sme</a:t>
            </a:r>
            <a:r>
              <a:rPr lang="en-US" sz="2400" dirty="0" smtClean="0"/>
              <a:t> </a:t>
            </a:r>
            <a:r>
              <a:rPr lang="en-US" sz="2400" dirty="0" err="1" smtClean="0"/>
              <a:t>žiakom</a:t>
            </a:r>
            <a:r>
              <a:rPr lang="en-US" sz="2400" dirty="0" smtClean="0"/>
              <a:t> </a:t>
            </a:r>
            <a:r>
              <a:rPr lang="en-US" sz="2400" dirty="0" err="1" smtClean="0"/>
              <a:t>dali</a:t>
            </a:r>
            <a:r>
              <a:rPr lang="en-US" sz="2400" dirty="0" smtClean="0"/>
              <a:t> </a:t>
            </a:r>
            <a:r>
              <a:rPr lang="en-US" sz="2400" dirty="0" err="1" smtClean="0"/>
              <a:t>zložiť</a:t>
            </a:r>
            <a:r>
              <a:rPr lang="en-US" sz="2400" dirty="0" smtClean="0"/>
              <a:t> puzzle </a:t>
            </a:r>
            <a:r>
              <a:rPr lang="en-US" sz="2400" dirty="0" err="1" smtClean="0"/>
              <a:t>obrázok</a:t>
            </a:r>
            <a:r>
              <a:rPr lang="en-US" sz="2400" dirty="0" smtClean="0"/>
              <a:t> </a:t>
            </a:r>
            <a:r>
              <a:rPr lang="en-US" sz="2400" dirty="0" err="1" smtClean="0"/>
              <a:t>klasov</a:t>
            </a:r>
            <a:r>
              <a:rPr lang="en-US" sz="2400" dirty="0" smtClean="0"/>
              <a:t> </a:t>
            </a:r>
            <a:r>
              <a:rPr lang="en-US" sz="2400" dirty="0" err="1" smtClean="0"/>
              <a:t>podľa</a:t>
            </a:r>
            <a:r>
              <a:rPr lang="en-US" sz="2400" dirty="0" smtClean="0"/>
              <a:t> </a:t>
            </a:r>
            <a:r>
              <a:rPr lang="en-US" sz="2400" dirty="0" err="1" smtClean="0"/>
              <a:t>vzoru</a:t>
            </a:r>
            <a:r>
              <a:rPr lang="en-US" sz="2400" dirty="0" smtClean="0"/>
              <a:t>..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1157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 smtClean="0"/>
              <a:t>Obilniny</a:t>
            </a:r>
            <a:r>
              <a:rPr lang="en-US" dirty="0" smtClean="0"/>
              <a:t> </a:t>
            </a:r>
            <a:r>
              <a:rPr lang="en-US" dirty="0" err="1"/>
              <a:t>Ukážka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priraďovanie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Content Placeholder 6" descr="CIMG422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58" b="10358"/>
          <a:stretch>
            <a:fillRect/>
          </a:stretch>
        </p:blipFill>
        <p:spPr>
          <a:xfrm>
            <a:off x="2629674" y="2915882"/>
            <a:ext cx="6090991" cy="3621807"/>
          </a:xfrm>
        </p:spPr>
      </p:pic>
      <p:sp>
        <p:nvSpPr>
          <p:cNvPr id="3" name="TextBox 2"/>
          <p:cNvSpPr txBox="1"/>
          <p:nvPr/>
        </p:nvSpPr>
        <p:spPr>
          <a:xfrm>
            <a:off x="1302506" y="1823373"/>
            <a:ext cx="7058857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..</a:t>
            </a:r>
            <a:r>
              <a:rPr lang="en-US" sz="2400" dirty="0" err="1" smtClean="0"/>
              <a:t>taktiež</a:t>
            </a:r>
            <a:r>
              <a:rPr lang="en-US" sz="2400" dirty="0" smtClean="0"/>
              <a:t> </a:t>
            </a:r>
            <a:r>
              <a:rPr lang="en-US" sz="2400" dirty="0" err="1" smtClean="0"/>
              <a:t>sme</a:t>
            </a:r>
            <a:r>
              <a:rPr lang="en-US" sz="2400" dirty="0" smtClean="0"/>
              <a:t> pre </a:t>
            </a:r>
            <a:r>
              <a:rPr lang="en-US" sz="2400" dirty="0" err="1" smtClean="0"/>
              <a:t>žiakov</a:t>
            </a:r>
            <a:r>
              <a:rPr lang="en-US" sz="2400" dirty="0" smtClean="0"/>
              <a:t> </a:t>
            </a:r>
            <a:r>
              <a:rPr lang="en-US" sz="2400" dirty="0" err="1" smtClean="0"/>
              <a:t>mali</a:t>
            </a:r>
            <a:r>
              <a:rPr lang="en-US" sz="2400" dirty="0" smtClean="0"/>
              <a:t> </a:t>
            </a:r>
            <a:r>
              <a:rPr lang="en-US" sz="2400" dirty="0" err="1" smtClean="0"/>
              <a:t>pripravenú</a:t>
            </a:r>
            <a:r>
              <a:rPr lang="en-US" sz="2400" dirty="0" smtClean="0"/>
              <a:t> </a:t>
            </a:r>
            <a:r>
              <a:rPr lang="en-US" sz="2400" dirty="0" err="1" smtClean="0"/>
              <a:t>úlohu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priraďovanie</a:t>
            </a:r>
            <a:r>
              <a:rPr lang="en-US" sz="2400" dirty="0" smtClean="0"/>
              <a:t> </a:t>
            </a:r>
            <a:r>
              <a:rPr lang="en-US" sz="2400" dirty="0" err="1" smtClean="0"/>
              <a:t>vzoriek</a:t>
            </a:r>
            <a:r>
              <a:rPr lang="en-US" sz="2400" dirty="0" smtClean="0"/>
              <a:t> </a:t>
            </a:r>
            <a:r>
              <a:rPr lang="en-US" sz="2400" dirty="0" err="1" smtClean="0"/>
              <a:t>obilnín</a:t>
            </a:r>
            <a:r>
              <a:rPr lang="en-US" sz="2400" dirty="0" smtClean="0"/>
              <a:t> </a:t>
            </a:r>
            <a:r>
              <a:rPr lang="en-US" sz="2400" dirty="0" err="1" smtClean="0"/>
              <a:t>podľa</a:t>
            </a:r>
            <a:r>
              <a:rPr lang="en-US" sz="2400" dirty="0" smtClean="0"/>
              <a:t> </a:t>
            </a:r>
            <a:r>
              <a:rPr lang="en-US" sz="2400" dirty="0" err="1" smtClean="0"/>
              <a:t>vzoru</a:t>
            </a:r>
            <a:r>
              <a:rPr lang="en-US" sz="2400" dirty="0" smtClean="0"/>
              <a:t> a </a:t>
            </a:r>
            <a:r>
              <a:rPr lang="en-US" sz="2400" dirty="0" err="1" smtClean="0"/>
              <a:t>taktiež</a:t>
            </a:r>
            <a:r>
              <a:rPr lang="en-US" sz="2400" dirty="0" smtClean="0"/>
              <a:t> </a:t>
            </a:r>
            <a:r>
              <a:rPr lang="en-US" sz="2400" dirty="0" err="1" smtClean="0"/>
              <a:t>názvu</a:t>
            </a:r>
            <a:r>
              <a:rPr lang="en-US" sz="2400" dirty="0" smtClean="0"/>
              <a:t> </a:t>
            </a:r>
            <a:r>
              <a:rPr lang="en-US" sz="2400" dirty="0" err="1" smtClean="0"/>
              <a:t>obilnín</a:t>
            </a:r>
            <a:r>
              <a:rPr lang="en-US" sz="2400" dirty="0" smtClean="0"/>
              <a:t>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782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 smtClean="0"/>
              <a:t>Obilniny</a:t>
            </a:r>
            <a:r>
              <a:rPr lang="en-US" dirty="0" smtClean="0"/>
              <a:t> </a:t>
            </a:r>
            <a:r>
              <a:rPr lang="en-US" dirty="0" err="1"/>
              <a:t>Ukážka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priraďovanie</a:t>
            </a:r>
            <a:endParaRPr lang="en-US" dirty="0"/>
          </a:p>
        </p:txBody>
      </p:sp>
      <p:pic>
        <p:nvPicPr>
          <p:cNvPr id="4" name="Content Placeholder 3" descr="IMG_0188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>
          <a:xfrm>
            <a:off x="3095636" y="3218709"/>
            <a:ext cx="5265727" cy="3131091"/>
          </a:xfrm>
        </p:spPr>
      </p:pic>
      <p:sp>
        <p:nvSpPr>
          <p:cNvPr id="3" name="TextBox 2"/>
          <p:cNvSpPr txBox="1"/>
          <p:nvPr/>
        </p:nvSpPr>
        <p:spPr>
          <a:xfrm>
            <a:off x="1204818" y="1774533"/>
            <a:ext cx="729571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..</a:t>
            </a:r>
            <a:r>
              <a:rPr lang="en-US" sz="2400" dirty="0" err="1" smtClean="0"/>
              <a:t>žiaci</a:t>
            </a:r>
            <a:r>
              <a:rPr lang="en-US" sz="2400" dirty="0" smtClean="0"/>
              <a:t> </a:t>
            </a:r>
            <a:r>
              <a:rPr lang="en-US" sz="2400" dirty="0" err="1" smtClean="0"/>
              <a:t>mali</a:t>
            </a:r>
            <a:r>
              <a:rPr lang="en-US" sz="2400" dirty="0" smtClean="0"/>
              <a:t> </a:t>
            </a:r>
            <a:r>
              <a:rPr lang="en-US" sz="2400" dirty="0" err="1" smtClean="0"/>
              <a:t>možnosť</a:t>
            </a:r>
            <a:r>
              <a:rPr lang="en-US" sz="2400" dirty="0" smtClean="0"/>
              <a:t> </a:t>
            </a:r>
            <a:r>
              <a:rPr lang="en-US" sz="2400" dirty="0" err="1" smtClean="0"/>
              <a:t>hmatom</a:t>
            </a:r>
            <a:r>
              <a:rPr lang="en-US" sz="2400" dirty="0" smtClean="0"/>
              <a:t> a </a:t>
            </a:r>
            <a:r>
              <a:rPr lang="en-US" sz="2400" dirty="0" err="1" smtClean="0"/>
              <a:t>zrakom</a:t>
            </a:r>
            <a:r>
              <a:rPr lang="en-US" sz="2400" dirty="0" smtClean="0"/>
              <a:t> </a:t>
            </a:r>
            <a:r>
              <a:rPr lang="en-US" sz="2400" dirty="0" err="1" smtClean="0"/>
              <a:t>pozorovať</a:t>
            </a:r>
            <a:r>
              <a:rPr lang="en-US" sz="2400" dirty="0" smtClean="0"/>
              <a:t> </a:t>
            </a:r>
            <a:r>
              <a:rPr lang="en-US" sz="2400" dirty="0" err="1" smtClean="0"/>
              <a:t>niekoľko</a:t>
            </a:r>
            <a:r>
              <a:rPr lang="en-US" sz="2400" dirty="0" smtClean="0"/>
              <a:t> </a:t>
            </a:r>
            <a:r>
              <a:rPr lang="en-US" sz="2400" dirty="0" err="1" smtClean="0"/>
              <a:t>druhov</a:t>
            </a:r>
            <a:r>
              <a:rPr lang="en-US" sz="2400" dirty="0" smtClean="0"/>
              <a:t> </a:t>
            </a:r>
            <a:r>
              <a:rPr lang="en-US" sz="2400" dirty="0" err="1" smtClean="0"/>
              <a:t>obilnín</a:t>
            </a:r>
            <a:r>
              <a:rPr lang="en-US" sz="2400" dirty="0" smtClean="0"/>
              <a:t>, </a:t>
            </a:r>
            <a:r>
              <a:rPr lang="en-US" sz="2400" dirty="0" err="1" smtClean="0"/>
              <a:t>ktoré</a:t>
            </a:r>
            <a:r>
              <a:rPr lang="en-US" sz="2400" dirty="0" smtClean="0"/>
              <a:t> </a:t>
            </a:r>
            <a:r>
              <a:rPr lang="en-US" sz="2400" dirty="0" err="1" smtClean="0"/>
              <a:t>sú</a:t>
            </a:r>
            <a:r>
              <a:rPr lang="en-US" sz="2400" dirty="0" smtClean="0"/>
              <a:t> </a:t>
            </a:r>
            <a:r>
              <a:rPr lang="en-US" sz="2400" dirty="0" err="1" smtClean="0"/>
              <a:t>najčastejšie</a:t>
            </a:r>
            <a:r>
              <a:rPr lang="en-US" sz="2400" dirty="0" smtClean="0"/>
              <a:t> </a:t>
            </a:r>
            <a:r>
              <a:rPr lang="en-US" sz="2400" dirty="0" err="1" smtClean="0"/>
              <a:t>používané</a:t>
            </a:r>
            <a:r>
              <a:rPr lang="en-US" sz="2400" dirty="0" smtClean="0"/>
              <a:t> v </a:t>
            </a:r>
            <a:r>
              <a:rPr lang="en-US" sz="2400" dirty="0" err="1" smtClean="0"/>
              <a:t>našich</a:t>
            </a:r>
            <a:r>
              <a:rPr lang="en-US" sz="2400" dirty="0" smtClean="0"/>
              <a:t> </a:t>
            </a:r>
            <a:r>
              <a:rPr lang="en-US" sz="2400" dirty="0" err="1" smtClean="0"/>
              <a:t>domácnostiach</a:t>
            </a:r>
            <a:r>
              <a:rPr lang="en-US" sz="2400" dirty="0"/>
              <a:t> </a:t>
            </a:r>
            <a:r>
              <a:rPr lang="en-US" sz="2400" dirty="0" smtClean="0"/>
              <a:t>v </a:t>
            </a:r>
            <a:r>
              <a:rPr lang="en-US" sz="2400" dirty="0" err="1" smtClean="0"/>
              <a:t>podobe</a:t>
            </a:r>
            <a:r>
              <a:rPr lang="en-US" sz="2400" dirty="0" smtClean="0"/>
              <a:t> </a:t>
            </a:r>
            <a:r>
              <a:rPr lang="en-US" sz="2400" dirty="0" err="1" smtClean="0"/>
              <a:t>rôznych</a:t>
            </a:r>
            <a:r>
              <a:rPr lang="en-US" sz="2400" dirty="0" smtClean="0"/>
              <a:t> </a:t>
            </a:r>
            <a:r>
              <a:rPr lang="en-US" sz="2400" dirty="0" err="1" smtClean="0"/>
              <a:t>výrobkov</a:t>
            </a:r>
            <a:r>
              <a:rPr lang="en-US" sz="2400" dirty="0" smtClean="0"/>
              <a:t>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6680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528637"/>
            <a:ext cx="7272339" cy="133900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 smtClean="0"/>
              <a:t>Chlieb</a:t>
            </a:r>
            <a:r>
              <a:rPr lang="en-US" dirty="0" smtClean="0"/>
              <a:t>, </a:t>
            </a:r>
            <a:r>
              <a:rPr lang="en-US" dirty="0" err="1" smtClean="0"/>
              <a:t>pečivo</a:t>
            </a:r>
            <a:r>
              <a:rPr lang="en-US" dirty="0" smtClean="0"/>
              <a:t> </a:t>
            </a:r>
            <a:r>
              <a:rPr lang="en-US" dirty="0" err="1"/>
              <a:t>Pečenie</a:t>
            </a:r>
            <a:r>
              <a:rPr lang="en-US" dirty="0"/>
              <a:t> </a:t>
            </a:r>
            <a:r>
              <a:rPr lang="en-US" dirty="0" err="1" smtClean="0"/>
              <a:t>chleba</a:t>
            </a:r>
            <a:r>
              <a:rPr lang="en-US" dirty="0" smtClean="0"/>
              <a:t> v </a:t>
            </a:r>
            <a:r>
              <a:rPr lang="en-US" dirty="0" err="1" smtClean="0"/>
              <a:t>minulosti</a:t>
            </a:r>
            <a:r>
              <a:rPr lang="en-US" dirty="0" smtClean="0"/>
              <a:t>, </a:t>
            </a:r>
            <a:r>
              <a:rPr lang="en-US" dirty="0" err="1" smtClean="0"/>
              <a:t>súčasnosti</a:t>
            </a:r>
            <a:endParaRPr lang="en-US" dirty="0"/>
          </a:p>
        </p:txBody>
      </p:sp>
      <p:pic>
        <p:nvPicPr>
          <p:cNvPr id="4" name="Content Placeholder 3" descr="IMG_010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>
          <a:xfrm>
            <a:off x="1089024" y="2360706"/>
            <a:ext cx="7272339" cy="4324257"/>
          </a:xfrm>
        </p:spPr>
      </p:pic>
    </p:spTree>
    <p:extLst>
      <p:ext uri="{BB962C8B-B14F-4D97-AF65-F5344CB8AC3E}">
        <p14:creationId xmlns:p14="http://schemas.microsoft.com/office/powerpoint/2010/main" xmlns="" val="13625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 smtClean="0"/>
              <a:t>Chlieb</a:t>
            </a:r>
            <a:r>
              <a:rPr lang="en-US" dirty="0" smtClean="0"/>
              <a:t>, </a:t>
            </a:r>
            <a:r>
              <a:rPr lang="en-US" dirty="0" err="1" smtClean="0"/>
              <a:t>pečivo</a:t>
            </a:r>
            <a:r>
              <a:rPr lang="en-US" dirty="0" smtClean="0"/>
              <a:t> </a:t>
            </a:r>
            <a:r>
              <a:rPr lang="en-US" dirty="0" err="1"/>
              <a:t>Ukážka</a:t>
            </a:r>
            <a:r>
              <a:rPr lang="en-US" dirty="0"/>
              <a:t> </a:t>
            </a:r>
            <a:r>
              <a:rPr lang="en-US" dirty="0" err="1" smtClean="0"/>
              <a:t>pečenia</a:t>
            </a:r>
            <a:r>
              <a:rPr lang="en-US" dirty="0" smtClean="0"/>
              <a:t> </a:t>
            </a:r>
            <a:r>
              <a:rPr lang="en-US" dirty="0" err="1" smtClean="0"/>
              <a:t>chleba</a:t>
            </a:r>
            <a:endParaRPr lang="en-US" dirty="0"/>
          </a:p>
        </p:txBody>
      </p:sp>
      <p:pic>
        <p:nvPicPr>
          <p:cNvPr id="4" name="Content Placeholder 3" descr="IMG_0109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>
          <a:xfrm>
            <a:off x="2698138" y="3073394"/>
            <a:ext cx="5947245" cy="3536334"/>
          </a:xfrm>
        </p:spPr>
      </p:pic>
      <p:sp>
        <p:nvSpPr>
          <p:cNvPr id="3" name="TextBox 2"/>
          <p:cNvSpPr txBox="1"/>
          <p:nvPr/>
        </p:nvSpPr>
        <p:spPr>
          <a:xfrm>
            <a:off x="1089024" y="1774533"/>
            <a:ext cx="7556359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..</a:t>
            </a:r>
            <a:r>
              <a:rPr lang="en-US" sz="2400" dirty="0" err="1" smtClean="0"/>
              <a:t>žiaci</a:t>
            </a:r>
            <a:r>
              <a:rPr lang="en-US" sz="2400" dirty="0" smtClean="0"/>
              <a:t> </a:t>
            </a:r>
            <a:r>
              <a:rPr lang="en-US" sz="2400" dirty="0" err="1" smtClean="0"/>
              <a:t>mali</a:t>
            </a:r>
            <a:r>
              <a:rPr lang="en-US" sz="2400" dirty="0" smtClean="0"/>
              <a:t> </a:t>
            </a:r>
            <a:r>
              <a:rPr lang="en-US" sz="2400" dirty="0" err="1" smtClean="0"/>
              <a:t>možnosť</a:t>
            </a:r>
            <a:r>
              <a:rPr lang="en-US" sz="2400" dirty="0" smtClean="0"/>
              <a:t> </a:t>
            </a:r>
            <a:r>
              <a:rPr lang="en-US" sz="2400" dirty="0" err="1" smtClean="0"/>
              <a:t>vidieť</a:t>
            </a:r>
            <a:r>
              <a:rPr lang="en-US" sz="2400" dirty="0" smtClean="0"/>
              <a:t> </a:t>
            </a:r>
            <a:r>
              <a:rPr lang="en-US" sz="2400" dirty="0" err="1" smtClean="0"/>
              <a:t>videá</a:t>
            </a:r>
            <a:r>
              <a:rPr lang="en-US" sz="2400" dirty="0" smtClean="0"/>
              <a:t> </a:t>
            </a:r>
            <a:r>
              <a:rPr lang="en-US" sz="2400" dirty="0" err="1" smtClean="0"/>
              <a:t>pečenia</a:t>
            </a:r>
            <a:r>
              <a:rPr lang="en-US" sz="2400" dirty="0" smtClean="0"/>
              <a:t> </a:t>
            </a:r>
            <a:r>
              <a:rPr lang="en-US" sz="2400" dirty="0" err="1" smtClean="0"/>
              <a:t>chleba</a:t>
            </a:r>
            <a:r>
              <a:rPr lang="en-US" sz="2400" dirty="0" smtClean="0"/>
              <a:t> v </a:t>
            </a:r>
            <a:r>
              <a:rPr lang="en-US" sz="2400" dirty="0" err="1" smtClean="0"/>
              <a:t>minulosti</a:t>
            </a:r>
            <a:r>
              <a:rPr lang="en-US" sz="2400" dirty="0" smtClean="0"/>
              <a:t> a </a:t>
            </a:r>
            <a:r>
              <a:rPr lang="en-US" sz="2400" dirty="0" err="1" smtClean="0"/>
              <a:t>súčasnosti</a:t>
            </a:r>
            <a:r>
              <a:rPr lang="en-US" sz="2400" dirty="0" smtClean="0"/>
              <a:t>, </a:t>
            </a:r>
            <a:r>
              <a:rPr lang="en-US" sz="2400" dirty="0" err="1" smtClean="0"/>
              <a:t>taktiež</a:t>
            </a:r>
            <a:r>
              <a:rPr lang="en-US" sz="2400" dirty="0" smtClean="0"/>
              <a:t> </a:t>
            </a:r>
            <a:r>
              <a:rPr lang="en-US" sz="2400" dirty="0" err="1" smtClean="0"/>
              <a:t>sme</a:t>
            </a:r>
            <a:r>
              <a:rPr lang="en-US" sz="2400" dirty="0" smtClean="0"/>
              <a:t> pre </a:t>
            </a:r>
            <a:r>
              <a:rPr lang="en-US" sz="2400" dirty="0" err="1" smtClean="0"/>
              <a:t>nich</a:t>
            </a:r>
            <a:r>
              <a:rPr lang="en-US" sz="2400" dirty="0" smtClean="0"/>
              <a:t> </a:t>
            </a:r>
            <a:r>
              <a:rPr lang="en-US" sz="2400" dirty="0" err="1" smtClean="0"/>
              <a:t>pripravili</a:t>
            </a:r>
            <a:r>
              <a:rPr lang="en-US" sz="2400" dirty="0" smtClean="0"/>
              <a:t> </a:t>
            </a:r>
            <a:r>
              <a:rPr lang="en-US" sz="2400" dirty="0" err="1" smtClean="0"/>
              <a:t>ukážku</a:t>
            </a:r>
            <a:r>
              <a:rPr lang="en-US" sz="2400" dirty="0" smtClean="0"/>
              <a:t>, </a:t>
            </a:r>
            <a:r>
              <a:rPr lang="en-US" sz="2400" dirty="0" err="1" smtClean="0"/>
              <a:t>ako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pečie</a:t>
            </a:r>
            <a:r>
              <a:rPr lang="en-US" sz="2400" dirty="0" smtClean="0"/>
              <a:t> </a:t>
            </a:r>
            <a:r>
              <a:rPr lang="en-US" sz="2400" dirty="0" err="1" smtClean="0"/>
              <a:t>chlieb</a:t>
            </a:r>
            <a:r>
              <a:rPr lang="en-US" sz="2400" dirty="0" smtClean="0"/>
              <a:t> v </a:t>
            </a:r>
            <a:r>
              <a:rPr lang="en-US" sz="2400" dirty="0" err="1" smtClean="0"/>
              <a:t>domácej</a:t>
            </a:r>
            <a:r>
              <a:rPr lang="en-US" sz="2400" dirty="0" smtClean="0"/>
              <a:t> </a:t>
            </a:r>
            <a:r>
              <a:rPr lang="en-US" sz="2400" dirty="0" err="1" smtClean="0"/>
              <a:t>pekárni</a:t>
            </a:r>
            <a:r>
              <a:rPr lang="en-US" sz="2400" dirty="0"/>
              <a:t> </a:t>
            </a:r>
            <a:r>
              <a:rPr lang="en-US" sz="2400" dirty="0" smtClean="0"/>
              <a:t>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3198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II. </a:t>
            </a:r>
            <a:r>
              <a:rPr lang="en-US" sz="4400" dirty="0" err="1"/>
              <a:t>stanovište</a:t>
            </a:r>
            <a:r>
              <a:rPr lang="en-US" sz="4400" dirty="0"/>
              <a:t> – </a:t>
            </a:r>
            <a:r>
              <a:rPr lang="en-US" sz="4400" dirty="0" err="1" smtClean="0"/>
              <a:t>Chlieb</a:t>
            </a:r>
            <a:r>
              <a:rPr lang="en-US" sz="4400" dirty="0" smtClean="0"/>
              <a:t>, </a:t>
            </a:r>
            <a:r>
              <a:rPr lang="en-US" sz="4400" dirty="0" err="1" smtClean="0"/>
              <a:t>pečivo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dirty="0" smtClean="0"/>
              <a:t> </a:t>
            </a:r>
            <a:r>
              <a:rPr lang="en-US" dirty="0" err="1"/>
              <a:t>Ukážka</a:t>
            </a:r>
            <a:r>
              <a:rPr lang="en-US" dirty="0"/>
              <a:t> </a:t>
            </a:r>
            <a:r>
              <a:rPr lang="en-US" dirty="0" err="1" smtClean="0"/>
              <a:t>pečenia</a:t>
            </a:r>
            <a:r>
              <a:rPr lang="en-US" dirty="0" smtClean="0"/>
              <a:t> </a:t>
            </a:r>
            <a:r>
              <a:rPr lang="en-US" dirty="0" err="1" smtClean="0"/>
              <a:t>chleba</a:t>
            </a:r>
            <a:endParaRPr lang="en-US" dirty="0"/>
          </a:p>
        </p:txBody>
      </p:sp>
      <p:pic>
        <p:nvPicPr>
          <p:cNvPr id="4" name="Content Placeholder 3" descr="IMG_011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320854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/>
              <a:t>chlieb</a:t>
            </a:r>
            <a:r>
              <a:rPr lang="en-US" dirty="0"/>
              <a:t>, </a:t>
            </a:r>
            <a:r>
              <a:rPr lang="en-US" dirty="0" err="1"/>
              <a:t>pečivo</a:t>
            </a:r>
            <a:r>
              <a:rPr lang="en-US" dirty="0"/>
              <a:t> </a:t>
            </a:r>
            <a:r>
              <a:rPr lang="en-US" sz="4000" dirty="0" err="1"/>
              <a:t>Mletie</a:t>
            </a:r>
            <a:r>
              <a:rPr lang="en-US" sz="4000" dirty="0"/>
              <a:t> </a:t>
            </a:r>
            <a:r>
              <a:rPr lang="en-US" sz="4000" dirty="0" err="1" smtClean="0"/>
              <a:t>suchého</a:t>
            </a:r>
            <a:r>
              <a:rPr lang="en-US" sz="4000" dirty="0" smtClean="0"/>
              <a:t> </a:t>
            </a:r>
            <a:r>
              <a:rPr lang="en-US" sz="4000" dirty="0" err="1" smtClean="0"/>
              <a:t>pečiva</a:t>
            </a:r>
            <a:r>
              <a:rPr lang="en-US" sz="4000" dirty="0" smtClean="0"/>
              <a:t> </a:t>
            </a:r>
            <a:r>
              <a:rPr lang="en-US" sz="4000" dirty="0" err="1" smtClean="0"/>
              <a:t>na</a:t>
            </a:r>
            <a:r>
              <a:rPr lang="en-US" sz="4000" dirty="0" smtClean="0"/>
              <a:t> </a:t>
            </a:r>
            <a:r>
              <a:rPr lang="en-US" sz="4000" dirty="0" err="1" smtClean="0"/>
              <a:t>strúhanku</a:t>
            </a:r>
            <a:endParaRPr lang="en-US" dirty="0"/>
          </a:p>
        </p:txBody>
      </p:sp>
      <p:pic>
        <p:nvPicPr>
          <p:cNvPr id="6" name="Content Placeholder 5" descr="IMG_011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>
          <a:xfrm>
            <a:off x="2226648" y="2801710"/>
            <a:ext cx="6456448" cy="3747787"/>
          </a:xfrm>
        </p:spPr>
      </p:pic>
      <p:sp>
        <p:nvSpPr>
          <p:cNvPr id="3" name="TextBox 2"/>
          <p:cNvSpPr txBox="1"/>
          <p:nvPr/>
        </p:nvSpPr>
        <p:spPr>
          <a:xfrm>
            <a:off x="830348" y="1711702"/>
            <a:ext cx="7531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..</a:t>
            </a:r>
            <a:r>
              <a:rPr lang="en-US" sz="2400" dirty="0" err="1" smtClean="0"/>
              <a:t>žiaci</a:t>
            </a:r>
            <a:r>
              <a:rPr lang="en-US" sz="2400" dirty="0" smtClean="0"/>
              <a:t> </a:t>
            </a:r>
            <a:r>
              <a:rPr lang="en-US" sz="2400" dirty="0" err="1" smtClean="0"/>
              <a:t>mali</a:t>
            </a:r>
            <a:r>
              <a:rPr lang="en-US" sz="2400" dirty="0" smtClean="0"/>
              <a:t> </a:t>
            </a:r>
            <a:r>
              <a:rPr lang="en-US" sz="2400" dirty="0" err="1" smtClean="0"/>
              <a:t>možnosť</a:t>
            </a:r>
            <a:r>
              <a:rPr lang="en-US" sz="2400" dirty="0" smtClean="0"/>
              <a:t> </a:t>
            </a:r>
            <a:r>
              <a:rPr lang="en-US" sz="2400" dirty="0" err="1" smtClean="0"/>
              <a:t>vyskúšať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mletie</a:t>
            </a:r>
            <a:r>
              <a:rPr lang="en-US" sz="2400" dirty="0" smtClean="0"/>
              <a:t> </a:t>
            </a:r>
            <a:r>
              <a:rPr lang="en-US" sz="2400" dirty="0" err="1" smtClean="0"/>
              <a:t>suchého</a:t>
            </a:r>
            <a:r>
              <a:rPr lang="en-US" sz="2400" dirty="0" smtClean="0"/>
              <a:t> </a:t>
            </a:r>
            <a:r>
              <a:rPr lang="en-US" sz="2400" dirty="0" err="1" smtClean="0"/>
              <a:t>pečiva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strúhanku</a:t>
            </a:r>
            <a:r>
              <a:rPr lang="en-US" sz="2400" dirty="0" smtClean="0"/>
              <a:t> pod </a:t>
            </a:r>
            <a:r>
              <a:rPr lang="en-US" sz="2400" dirty="0" err="1" smtClean="0"/>
              <a:t>dozorom</a:t>
            </a:r>
            <a:r>
              <a:rPr lang="en-US" sz="2400" dirty="0" smtClean="0"/>
              <a:t> </a:t>
            </a:r>
            <a:r>
              <a:rPr lang="en-US" sz="2400" dirty="0" err="1" smtClean="0"/>
              <a:t>vedúcej</a:t>
            </a:r>
            <a:r>
              <a:rPr lang="en-US" sz="2400" dirty="0" smtClean="0"/>
              <a:t> </a:t>
            </a:r>
            <a:r>
              <a:rPr lang="en-US" sz="2400" dirty="0" err="1" smtClean="0"/>
              <a:t>stanovišťa</a:t>
            </a:r>
            <a:r>
              <a:rPr lang="en-US" sz="2400" dirty="0" smtClean="0"/>
              <a:t>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083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/>
              <a:t>chlieb</a:t>
            </a:r>
            <a:r>
              <a:rPr lang="en-US" dirty="0"/>
              <a:t>, </a:t>
            </a:r>
            <a:r>
              <a:rPr lang="en-US" dirty="0" err="1"/>
              <a:t>pečivo</a:t>
            </a:r>
            <a:r>
              <a:rPr lang="en-US" dirty="0"/>
              <a:t> </a:t>
            </a:r>
            <a:r>
              <a:rPr lang="en-US" sz="4000" dirty="0" err="1"/>
              <a:t>Ochutnávka</a:t>
            </a:r>
            <a:r>
              <a:rPr lang="en-US" sz="4000" dirty="0"/>
              <a:t> </a:t>
            </a:r>
            <a:r>
              <a:rPr lang="en-US" sz="4000" dirty="0" err="1" smtClean="0"/>
              <a:t>doma</a:t>
            </a:r>
            <a:r>
              <a:rPr lang="en-US" sz="4000" dirty="0" smtClean="0"/>
              <a:t> </a:t>
            </a:r>
            <a:r>
              <a:rPr lang="en-US" sz="4000" dirty="0" err="1" smtClean="0"/>
              <a:t>pečeného</a:t>
            </a:r>
            <a:r>
              <a:rPr lang="en-US" sz="4000" dirty="0" smtClean="0"/>
              <a:t> </a:t>
            </a:r>
            <a:r>
              <a:rPr lang="en-US" sz="4000" dirty="0" err="1" smtClean="0"/>
              <a:t>chleba</a:t>
            </a:r>
            <a:r>
              <a:rPr lang="en-US" sz="4000" dirty="0" smtClean="0"/>
              <a:t> </a:t>
            </a:r>
            <a:endParaRPr lang="en-US" dirty="0"/>
          </a:p>
        </p:txBody>
      </p:sp>
      <p:pic>
        <p:nvPicPr>
          <p:cNvPr id="4" name="Content Placeholder 3" descr="IMG_012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607801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/>
              <a:t>cestoviny</a:t>
            </a:r>
            <a:r>
              <a:rPr lang="en-US" dirty="0"/>
              <a:t> </a:t>
            </a:r>
            <a:r>
              <a:rPr lang="en-US" dirty="0" err="1"/>
              <a:t>Tajnička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cestoviny</a:t>
            </a:r>
            <a:endParaRPr lang="en-US" dirty="0"/>
          </a:p>
        </p:txBody>
      </p:sp>
      <p:pic>
        <p:nvPicPr>
          <p:cNvPr id="5" name="Content Placeholder 4" descr="IMG_0799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358" b="10358"/>
          <a:stretch>
            <a:fillRect/>
          </a:stretch>
        </p:blipFill>
        <p:spPr>
          <a:xfrm>
            <a:off x="3087159" y="3194218"/>
            <a:ext cx="5870576" cy="3490745"/>
          </a:xfrm>
        </p:spPr>
      </p:pic>
      <p:sp>
        <p:nvSpPr>
          <p:cNvPr id="6" name="TextBox 5"/>
          <p:cNvSpPr txBox="1"/>
          <p:nvPr/>
        </p:nvSpPr>
        <p:spPr>
          <a:xfrm>
            <a:off x="694268" y="2167467"/>
            <a:ext cx="8060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..v </a:t>
            </a:r>
            <a:r>
              <a:rPr lang="en-US" sz="2400" dirty="0" err="1" smtClean="0"/>
              <a:t>úvode</a:t>
            </a:r>
            <a:r>
              <a:rPr lang="en-US" sz="2400" dirty="0" smtClean="0"/>
              <a:t> </a:t>
            </a:r>
            <a:r>
              <a:rPr lang="en-US" sz="2400" dirty="0" err="1" smtClean="0"/>
              <a:t>žiaci</a:t>
            </a:r>
            <a:r>
              <a:rPr lang="en-US" sz="2400" dirty="0" smtClean="0"/>
              <a:t> </a:t>
            </a:r>
            <a:r>
              <a:rPr lang="en-US" sz="2400" dirty="0" err="1" smtClean="0"/>
              <a:t>riešili</a:t>
            </a:r>
            <a:r>
              <a:rPr lang="en-US" sz="2400" dirty="0" smtClean="0"/>
              <a:t> </a:t>
            </a:r>
            <a:r>
              <a:rPr lang="en-US" sz="2400" dirty="0" err="1" smtClean="0"/>
              <a:t>tajničku</a:t>
            </a:r>
            <a:r>
              <a:rPr lang="en-US" sz="2400" dirty="0" smtClean="0"/>
              <a:t>, z </a:t>
            </a:r>
            <a:r>
              <a:rPr lang="en-US" sz="2400" dirty="0" err="1" smtClean="0"/>
              <a:t>ktorej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</a:t>
            </a:r>
            <a:r>
              <a:rPr lang="en-US" sz="2400" dirty="0" err="1" smtClean="0"/>
              <a:t>dozvedeli</a:t>
            </a:r>
            <a:r>
              <a:rPr lang="en-US" sz="2400" dirty="0" smtClean="0"/>
              <a:t> </a:t>
            </a:r>
            <a:r>
              <a:rPr lang="en-US" sz="2400" dirty="0" err="1" smtClean="0"/>
              <a:t>zameranie</a:t>
            </a:r>
            <a:r>
              <a:rPr lang="en-US" sz="2400" dirty="0" smtClean="0"/>
              <a:t> </a:t>
            </a:r>
            <a:r>
              <a:rPr lang="en-US" sz="2400" dirty="0" err="1" smtClean="0"/>
              <a:t>daného</a:t>
            </a:r>
            <a:r>
              <a:rPr lang="en-US" sz="2400" dirty="0" smtClean="0"/>
              <a:t> </a:t>
            </a:r>
            <a:r>
              <a:rPr lang="en-US" sz="2400" dirty="0" err="1" smtClean="0"/>
              <a:t>stanovišťa</a:t>
            </a:r>
            <a:r>
              <a:rPr lang="en-US" sz="2400" dirty="0" smtClean="0"/>
              <a:t>..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89817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/>
              <a:t>cestoviny</a:t>
            </a:r>
            <a:r>
              <a:rPr lang="en-US" dirty="0"/>
              <a:t> </a:t>
            </a:r>
            <a:r>
              <a:rPr lang="en-US" dirty="0" err="1"/>
              <a:t>M</a:t>
            </a:r>
            <a:r>
              <a:rPr lang="en-US" dirty="0" err="1" smtClean="0"/>
              <a:t>iesenie</a:t>
            </a:r>
            <a:r>
              <a:rPr lang="en-US" dirty="0" smtClean="0"/>
              <a:t> </a:t>
            </a:r>
            <a:r>
              <a:rPr lang="en-US" dirty="0" err="1" smtClean="0"/>
              <a:t>cesta</a:t>
            </a:r>
            <a:endParaRPr lang="en-US" dirty="0"/>
          </a:p>
        </p:txBody>
      </p:sp>
      <p:pic>
        <p:nvPicPr>
          <p:cNvPr id="4" name="Content Placeholder 3" descr="IMG_015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>
          <a:xfrm>
            <a:off x="4656458" y="1594137"/>
            <a:ext cx="4284341" cy="2547542"/>
          </a:xfrm>
        </p:spPr>
      </p:pic>
      <p:pic>
        <p:nvPicPr>
          <p:cNvPr id="5" name="Picture 4" descr="IMG_016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06" y="3451385"/>
            <a:ext cx="4402453" cy="32880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9467" y="2299732"/>
            <a:ext cx="4030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..</a:t>
            </a:r>
            <a:r>
              <a:rPr lang="en-US" dirty="0" err="1" smtClean="0"/>
              <a:t>žiaci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mohli</a:t>
            </a:r>
            <a:r>
              <a:rPr lang="en-US" dirty="0" smtClean="0"/>
              <a:t> </a:t>
            </a:r>
            <a:r>
              <a:rPr lang="en-US" dirty="0" err="1" smtClean="0"/>
              <a:t>vyskúšať</a:t>
            </a:r>
            <a:r>
              <a:rPr lang="en-US" dirty="0" smtClean="0"/>
              <a:t> </a:t>
            </a:r>
            <a:r>
              <a:rPr lang="en-US" dirty="0" err="1" smtClean="0"/>
              <a:t>miesenie</a:t>
            </a:r>
            <a:r>
              <a:rPr lang="en-US" dirty="0" smtClean="0"/>
              <a:t> </a:t>
            </a:r>
            <a:r>
              <a:rPr lang="en-US" dirty="0" err="1" smtClean="0"/>
              <a:t>cesta</a:t>
            </a:r>
            <a:r>
              <a:rPr lang="en-US" dirty="0" smtClean="0"/>
              <a:t>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9265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/>
              <a:t>cestoviny</a:t>
            </a:r>
            <a:r>
              <a:rPr lang="en-US" dirty="0"/>
              <a:t> </a:t>
            </a:r>
            <a:r>
              <a:rPr lang="en-US" dirty="0" err="1"/>
              <a:t>Výroba</a:t>
            </a:r>
            <a:r>
              <a:rPr lang="en-US" dirty="0"/>
              <a:t> </a:t>
            </a:r>
            <a:r>
              <a:rPr lang="en-US" dirty="0" err="1" smtClean="0"/>
              <a:t>cestovín</a:t>
            </a:r>
            <a:r>
              <a:rPr lang="en-US" dirty="0" smtClean="0"/>
              <a:t> </a:t>
            </a:r>
            <a:r>
              <a:rPr lang="en-US" dirty="0" err="1" smtClean="0"/>
              <a:t>nástrojmi</a:t>
            </a:r>
            <a:endParaRPr lang="en-US" dirty="0"/>
          </a:p>
        </p:txBody>
      </p:sp>
      <p:pic>
        <p:nvPicPr>
          <p:cNvPr id="4" name="Content Placeholder 3" descr="IMG_016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192" b="10192"/>
          <a:stretch>
            <a:fillRect/>
          </a:stretch>
        </p:blipFill>
        <p:spPr>
          <a:xfrm>
            <a:off x="1089024" y="2225239"/>
            <a:ext cx="7272339" cy="4324257"/>
          </a:xfrm>
        </p:spPr>
      </p:pic>
      <p:sp>
        <p:nvSpPr>
          <p:cNvPr id="3" name="TextBox 2"/>
          <p:cNvSpPr txBox="1"/>
          <p:nvPr/>
        </p:nvSpPr>
        <p:spPr>
          <a:xfrm>
            <a:off x="677333" y="1691621"/>
            <a:ext cx="8326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..a z </a:t>
            </a:r>
            <a:r>
              <a:rPr lang="en-US" sz="2400" dirty="0" err="1" smtClean="0"/>
              <a:t>cesta</a:t>
            </a:r>
            <a:r>
              <a:rPr lang="en-US" sz="2400" dirty="0" smtClean="0"/>
              <a:t> </a:t>
            </a:r>
            <a:r>
              <a:rPr lang="en-US" sz="2400" dirty="0" err="1" smtClean="0"/>
              <a:t>vyrábali</a:t>
            </a:r>
            <a:r>
              <a:rPr lang="en-US" sz="2400" dirty="0" smtClean="0"/>
              <a:t> </a:t>
            </a:r>
            <a:r>
              <a:rPr lang="en-US" sz="2400" dirty="0" err="1" smtClean="0"/>
              <a:t>cestoviny</a:t>
            </a:r>
            <a:r>
              <a:rPr lang="en-US" sz="2400" dirty="0" smtClean="0"/>
              <a:t> </a:t>
            </a:r>
            <a:r>
              <a:rPr lang="en-US" sz="2400" dirty="0" err="1" smtClean="0"/>
              <a:t>pomocou</a:t>
            </a:r>
            <a:r>
              <a:rPr lang="en-US" sz="2400" dirty="0" smtClean="0"/>
              <a:t> </a:t>
            </a:r>
            <a:r>
              <a:rPr lang="en-US" sz="2400" dirty="0" err="1" smtClean="0"/>
              <a:t>špeciálnych</a:t>
            </a:r>
            <a:r>
              <a:rPr lang="en-US" sz="2400" dirty="0" smtClean="0"/>
              <a:t> </a:t>
            </a:r>
            <a:r>
              <a:rPr lang="en-US" sz="2400" dirty="0" err="1" smtClean="0"/>
              <a:t>mlynčekov</a:t>
            </a:r>
            <a:r>
              <a:rPr lang="en-US" sz="2400" dirty="0" smtClean="0"/>
              <a:t>..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80948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III. </a:t>
            </a:r>
            <a:r>
              <a:rPr lang="en-US" dirty="0" err="1"/>
              <a:t>stanovište</a:t>
            </a:r>
            <a:r>
              <a:rPr lang="en-US" dirty="0"/>
              <a:t> – </a:t>
            </a:r>
            <a:r>
              <a:rPr lang="en-US" dirty="0" err="1"/>
              <a:t>cestoviny</a:t>
            </a:r>
            <a:r>
              <a:rPr lang="en-US" dirty="0"/>
              <a:t> </a:t>
            </a:r>
            <a:r>
              <a:rPr lang="en-US" dirty="0" err="1"/>
              <a:t>Ochutnávka</a:t>
            </a:r>
            <a:r>
              <a:rPr lang="en-US" dirty="0"/>
              <a:t> </a:t>
            </a:r>
            <a:r>
              <a:rPr lang="en-US" dirty="0" err="1" smtClean="0"/>
              <a:t>cestovín</a:t>
            </a:r>
            <a:endParaRPr lang="en-US" dirty="0"/>
          </a:p>
        </p:txBody>
      </p:sp>
      <p:pic>
        <p:nvPicPr>
          <p:cNvPr id="4" name="Content Placeholder 3" descr="IMG_016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2586" r="-62586"/>
          <a:stretch>
            <a:fillRect/>
          </a:stretch>
        </p:blipFill>
        <p:spPr>
          <a:xfrm>
            <a:off x="3319565" y="1997267"/>
            <a:ext cx="7272339" cy="4324257"/>
          </a:xfrm>
        </p:spPr>
      </p:pic>
      <p:sp>
        <p:nvSpPr>
          <p:cNvPr id="3" name="TextBox 2"/>
          <p:cNvSpPr txBox="1"/>
          <p:nvPr/>
        </p:nvSpPr>
        <p:spPr>
          <a:xfrm>
            <a:off x="812800" y="2286000"/>
            <a:ext cx="4351867" cy="3939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..</a:t>
            </a:r>
            <a:r>
              <a:rPr lang="en-US" sz="2800" dirty="0" err="1" smtClean="0"/>
              <a:t>nakoniec</a:t>
            </a:r>
            <a:r>
              <a:rPr lang="en-US" sz="2800" dirty="0" smtClean="0"/>
              <a:t> </a:t>
            </a:r>
            <a:r>
              <a:rPr lang="en-US" sz="2800" dirty="0" err="1" smtClean="0"/>
              <a:t>si</a:t>
            </a:r>
            <a:r>
              <a:rPr lang="en-US" sz="2800" dirty="0" smtClean="0"/>
              <a:t> </a:t>
            </a:r>
            <a:r>
              <a:rPr lang="en-US" sz="2800" dirty="0" err="1" smtClean="0"/>
              <a:t>žiaci</a:t>
            </a:r>
            <a:r>
              <a:rPr lang="en-US" sz="2800" dirty="0" smtClean="0"/>
              <a:t> </a:t>
            </a:r>
            <a:r>
              <a:rPr lang="en-US" sz="2800" dirty="0" err="1" smtClean="0"/>
              <a:t>mali</a:t>
            </a:r>
            <a:r>
              <a:rPr lang="en-US" sz="2800" dirty="0" smtClean="0"/>
              <a:t> </a:t>
            </a:r>
            <a:r>
              <a:rPr lang="en-US" sz="2800" dirty="0" err="1" smtClean="0"/>
              <a:t>možnosť</a:t>
            </a:r>
            <a:r>
              <a:rPr lang="en-US" sz="2800" dirty="0" smtClean="0"/>
              <a:t> </a:t>
            </a:r>
            <a:r>
              <a:rPr lang="en-US" sz="2800" dirty="0" err="1" smtClean="0"/>
              <a:t>vybrať</a:t>
            </a:r>
            <a:r>
              <a:rPr lang="en-US" sz="2800" dirty="0" smtClean="0"/>
              <a:t> z </a:t>
            </a:r>
            <a:r>
              <a:rPr lang="en-US" sz="2800" dirty="0" err="1" smtClean="0"/>
              <a:t>dvoch</a:t>
            </a:r>
            <a:r>
              <a:rPr lang="en-US" sz="2800" dirty="0" smtClean="0"/>
              <a:t> </a:t>
            </a:r>
            <a:r>
              <a:rPr lang="en-US" sz="2800" dirty="0" err="1" smtClean="0"/>
              <a:t>druhov</a:t>
            </a:r>
            <a:r>
              <a:rPr lang="en-US" sz="2800" dirty="0" smtClean="0"/>
              <a:t> </a:t>
            </a:r>
            <a:r>
              <a:rPr lang="en-US" sz="2800" dirty="0" err="1" smtClean="0"/>
              <a:t>pripravených</a:t>
            </a:r>
            <a:r>
              <a:rPr lang="en-US" sz="2800" dirty="0" smtClean="0"/>
              <a:t> </a:t>
            </a:r>
            <a:r>
              <a:rPr lang="en-US" sz="2800" dirty="0" err="1" smtClean="0"/>
              <a:t>cestovín</a:t>
            </a:r>
            <a:r>
              <a:rPr lang="en-US" sz="2800" dirty="0" smtClean="0"/>
              <a:t>..a </a:t>
            </a:r>
            <a:r>
              <a:rPr lang="en-US" sz="2800" dirty="0" err="1" smtClean="0"/>
              <a:t>ochutnať</a:t>
            </a:r>
            <a:r>
              <a:rPr lang="en-US" sz="2800" dirty="0" smtClean="0"/>
              <a:t> </a:t>
            </a:r>
            <a:r>
              <a:rPr lang="en-US" sz="2800" dirty="0" err="1" smtClean="0"/>
              <a:t>buď</a:t>
            </a:r>
            <a:r>
              <a:rPr lang="en-US" sz="2800" dirty="0" smtClean="0"/>
              <a:t> </a:t>
            </a:r>
            <a:r>
              <a:rPr lang="en-US" sz="2800" dirty="0" err="1" smtClean="0"/>
              <a:t>cestovinový</a:t>
            </a:r>
            <a:r>
              <a:rPr lang="en-US" sz="2800" dirty="0" smtClean="0"/>
              <a:t> </a:t>
            </a:r>
            <a:r>
              <a:rPr lang="en-US" sz="2800" dirty="0" err="1" smtClean="0"/>
              <a:t>šalát</a:t>
            </a:r>
            <a:r>
              <a:rPr lang="en-US" sz="2800" dirty="0" smtClean="0"/>
              <a:t> so </a:t>
            </a:r>
            <a:r>
              <a:rPr lang="en-US" sz="2800" dirty="0" err="1" smtClean="0"/>
              <a:t>zeleninou</a:t>
            </a:r>
            <a:r>
              <a:rPr lang="en-US" sz="2800" dirty="0" smtClean="0"/>
              <a:t> </a:t>
            </a:r>
            <a:r>
              <a:rPr lang="en-US" sz="2800" dirty="0" err="1" smtClean="0"/>
              <a:t>alebo</a:t>
            </a:r>
            <a:r>
              <a:rPr lang="en-US" sz="2800" dirty="0" smtClean="0"/>
              <a:t> </a:t>
            </a:r>
            <a:r>
              <a:rPr lang="en-US" sz="2800" dirty="0" err="1" smtClean="0"/>
              <a:t>cestoviny</a:t>
            </a:r>
            <a:r>
              <a:rPr lang="en-US" sz="2800" dirty="0" smtClean="0"/>
              <a:t> s </a:t>
            </a:r>
            <a:r>
              <a:rPr lang="en-US" sz="2800" dirty="0" err="1" smtClean="0"/>
              <a:t>kečupom</a:t>
            </a:r>
            <a:r>
              <a:rPr lang="en-US" sz="2800" dirty="0" smtClean="0"/>
              <a:t> a </a:t>
            </a:r>
            <a:r>
              <a:rPr lang="en-US" sz="2800" dirty="0" err="1" smtClean="0"/>
              <a:t>syrom</a:t>
            </a:r>
            <a:r>
              <a:rPr lang="en-US" sz="2800" dirty="0" smtClean="0"/>
              <a:t>..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6146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3" y="922422"/>
            <a:ext cx="7422798" cy="4910208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Základná</a:t>
            </a:r>
            <a:r>
              <a:rPr lang="en-US" dirty="0" smtClean="0"/>
              <a:t> </a:t>
            </a:r>
            <a:r>
              <a:rPr lang="en-US" dirty="0" err="1" smtClean="0"/>
              <a:t>škola</a:t>
            </a:r>
            <a:r>
              <a:rPr lang="en-US" dirty="0" smtClean="0"/>
              <a:t> </a:t>
            </a:r>
            <a:r>
              <a:rPr lang="en-US" dirty="0" err="1" smtClean="0"/>
              <a:t>Víťaz</a:t>
            </a:r>
            <a:r>
              <a:rPr lang="en-US" dirty="0" smtClean="0"/>
              <a:t>, 1.-4. </a:t>
            </a:r>
            <a:r>
              <a:rPr lang="en-US" dirty="0" err="1" smtClean="0"/>
              <a:t>ročník</a:t>
            </a:r>
            <a:endParaRPr lang="en-US" dirty="0" smtClean="0"/>
          </a:p>
          <a:p>
            <a:r>
              <a:rPr lang="en-US" dirty="0" err="1"/>
              <a:t>a</a:t>
            </a:r>
            <a:r>
              <a:rPr lang="en-US" dirty="0" err="1" smtClean="0"/>
              <a:t>dresa</a:t>
            </a:r>
            <a:r>
              <a:rPr lang="en-US" dirty="0" smtClean="0"/>
              <a:t>: </a:t>
            </a:r>
            <a:r>
              <a:rPr lang="en-US" dirty="0" err="1" smtClean="0"/>
              <a:t>Víťaz</a:t>
            </a:r>
            <a:r>
              <a:rPr lang="en-US" dirty="0" smtClean="0"/>
              <a:t> 263, 082 38 </a:t>
            </a:r>
            <a:r>
              <a:rPr lang="en-US" dirty="0" err="1" smtClean="0"/>
              <a:t>Víťaz</a:t>
            </a:r>
            <a:endParaRPr lang="en-US" dirty="0" smtClean="0"/>
          </a:p>
          <a:p>
            <a:r>
              <a:rPr lang="en-US" dirty="0">
                <a:hlinkClick r:id="rId2"/>
              </a:rPr>
              <a:t>http://zsvitaz.edupage.org</a:t>
            </a:r>
            <a:r>
              <a:rPr lang="en-US">
                <a:hlinkClick r:id="rId2"/>
              </a:rPr>
              <a:t>/about/?subpage=1</a:t>
            </a:r>
            <a:r>
              <a:rPr lang="en-US" smtClean="0">
                <a:hlinkClick r:id="rId2"/>
              </a:rPr>
              <a:t>&amp;</a:t>
            </a:r>
            <a:endParaRPr lang="en-US" dirty="0" smtClean="0"/>
          </a:p>
          <a:p>
            <a:r>
              <a:rPr lang="en-US" dirty="0" smtClean="0"/>
              <a:t>Mgr. Elena </a:t>
            </a:r>
            <a:r>
              <a:rPr lang="en-US" dirty="0" err="1" smtClean="0"/>
              <a:t>Jurčišinová</a:t>
            </a:r>
            <a:endParaRPr lang="en-US" dirty="0" smtClean="0"/>
          </a:p>
          <a:p>
            <a:r>
              <a:rPr lang="en-US" dirty="0" err="1"/>
              <a:t>t</a:t>
            </a:r>
            <a:r>
              <a:rPr lang="en-US" dirty="0" err="1" smtClean="0"/>
              <a:t>el.č</a:t>
            </a:r>
            <a:r>
              <a:rPr lang="en-US" dirty="0" smtClean="0"/>
              <a:t>.: 0907611153, e-mail: </a:t>
            </a:r>
            <a:r>
              <a:rPr lang="en-US" dirty="0" err="1" smtClean="0"/>
              <a:t>elenajurcisinova@gmail.com</a:t>
            </a:r>
            <a:endParaRPr lang="en-US" dirty="0" smtClean="0"/>
          </a:p>
          <a:p>
            <a:r>
              <a:rPr lang="en-US" dirty="0" err="1" smtClean="0"/>
              <a:t>Zapojení</a:t>
            </a:r>
            <a:r>
              <a:rPr lang="en-US" dirty="0" smtClean="0"/>
              <a:t> </a:t>
            </a:r>
            <a:r>
              <a:rPr lang="en-US" dirty="0" err="1" smtClean="0"/>
              <a:t>žiaci</a:t>
            </a:r>
            <a:r>
              <a:rPr lang="en-US" dirty="0" smtClean="0"/>
              <a:t> do </a:t>
            </a:r>
            <a:r>
              <a:rPr lang="en-US" dirty="0" err="1" smtClean="0"/>
              <a:t>aktivít</a:t>
            </a:r>
            <a:r>
              <a:rPr lang="en-US" dirty="0" smtClean="0"/>
              <a:t> </a:t>
            </a:r>
            <a:r>
              <a:rPr lang="en-US" dirty="0" err="1" smtClean="0"/>
              <a:t>dennej</a:t>
            </a:r>
            <a:r>
              <a:rPr lang="en-US" dirty="0" smtClean="0"/>
              <a:t> </a:t>
            </a:r>
            <a:r>
              <a:rPr lang="en-US" dirty="0" err="1" smtClean="0"/>
              <a:t>témy</a:t>
            </a:r>
            <a:r>
              <a:rPr lang="en-US" dirty="0" smtClean="0"/>
              <a:t>: 97 (do </a:t>
            </a:r>
            <a:r>
              <a:rPr lang="en-US" dirty="0" err="1" smtClean="0"/>
              <a:t>aktivít</a:t>
            </a:r>
            <a:r>
              <a:rPr lang="en-US" dirty="0" smtClean="0"/>
              <a:t> </a:t>
            </a:r>
            <a:r>
              <a:rPr lang="en-US" dirty="0" err="1" smtClean="0"/>
              <a:t>boli</a:t>
            </a:r>
            <a:r>
              <a:rPr lang="en-US" dirty="0" smtClean="0"/>
              <a:t> </a:t>
            </a:r>
            <a:r>
              <a:rPr lang="en-US" dirty="0" err="1" smtClean="0"/>
              <a:t>zapojení</a:t>
            </a:r>
            <a:r>
              <a:rPr lang="en-US" dirty="0" smtClean="0"/>
              <a:t> </a:t>
            </a:r>
            <a:r>
              <a:rPr lang="en-US" dirty="0" err="1" smtClean="0"/>
              <a:t>žiaci</a:t>
            </a:r>
            <a:r>
              <a:rPr lang="en-US" dirty="0" smtClean="0"/>
              <a:t> </a:t>
            </a:r>
            <a:r>
              <a:rPr lang="en-US" dirty="0" err="1" smtClean="0"/>
              <a:t>všetkých</a:t>
            </a:r>
            <a:r>
              <a:rPr lang="en-US" dirty="0" smtClean="0"/>
              <a:t> tried </a:t>
            </a:r>
            <a:r>
              <a:rPr lang="en-US" dirty="0" err="1" smtClean="0"/>
              <a:t>vytvorením</a:t>
            </a:r>
            <a:r>
              <a:rPr lang="en-US" dirty="0" smtClean="0"/>
              <a:t> </a:t>
            </a:r>
            <a:r>
              <a:rPr lang="en-US" dirty="0" err="1" smtClean="0"/>
              <a:t>skupín</a:t>
            </a:r>
            <a:r>
              <a:rPr lang="en-US" dirty="0" smtClean="0"/>
              <a:t> – </a:t>
            </a:r>
            <a:r>
              <a:rPr lang="en-US" dirty="0" err="1" smtClean="0"/>
              <a:t>označených</a:t>
            </a:r>
            <a:r>
              <a:rPr lang="en-US" dirty="0" smtClean="0"/>
              <a:t> </a:t>
            </a:r>
            <a:r>
              <a:rPr lang="en-US" dirty="0" err="1" smtClean="0"/>
              <a:t>príslušným</a:t>
            </a:r>
            <a:r>
              <a:rPr lang="en-US" dirty="0" smtClean="0"/>
              <a:t> </a:t>
            </a:r>
            <a:r>
              <a:rPr lang="en-US" dirty="0" err="1" smtClean="0"/>
              <a:t>symbolom</a:t>
            </a:r>
            <a:r>
              <a:rPr lang="en-US" dirty="0" smtClean="0"/>
              <a:t> </a:t>
            </a:r>
            <a:r>
              <a:rPr lang="en-US" dirty="0" err="1" smtClean="0"/>
              <a:t>dňa</a:t>
            </a:r>
            <a:r>
              <a:rPr lang="en-US" dirty="0" smtClean="0"/>
              <a:t>, </a:t>
            </a:r>
            <a:r>
              <a:rPr lang="en-US" dirty="0" err="1" smtClean="0"/>
              <a:t>ktorí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striedali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vytvorených</a:t>
            </a:r>
            <a:r>
              <a:rPr lang="en-US" dirty="0" smtClean="0"/>
              <a:t> </a:t>
            </a:r>
            <a:r>
              <a:rPr lang="en-US" dirty="0" err="1" smtClean="0"/>
              <a:t>stanovištiach</a:t>
            </a:r>
            <a:r>
              <a:rPr lang="en-US" dirty="0" smtClean="0"/>
              <a:t> </a:t>
            </a:r>
            <a:r>
              <a:rPr lang="en-US" dirty="0" err="1" smtClean="0"/>
              <a:t>danného</a:t>
            </a:r>
            <a:r>
              <a:rPr lang="en-US" dirty="0" smtClean="0"/>
              <a:t> </a:t>
            </a:r>
            <a:r>
              <a:rPr lang="en-US" dirty="0" err="1" smtClean="0"/>
              <a:t>dňa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Názov</a:t>
            </a:r>
            <a:r>
              <a:rPr lang="en-US" dirty="0" smtClean="0"/>
              <a:t> </a:t>
            </a:r>
            <a:r>
              <a:rPr lang="en-US" dirty="0" err="1" smtClean="0"/>
              <a:t>dennej</a:t>
            </a:r>
            <a:r>
              <a:rPr lang="en-US" dirty="0" smtClean="0"/>
              <a:t> </a:t>
            </a:r>
            <a:r>
              <a:rPr lang="en-US" dirty="0" err="1" smtClean="0"/>
              <a:t>témy</a:t>
            </a:r>
            <a:r>
              <a:rPr lang="en-US" dirty="0" smtClean="0"/>
              <a:t>: </a:t>
            </a:r>
            <a:r>
              <a:rPr lang="en-US" b="1" dirty="0"/>
              <a:t>1. </a:t>
            </a:r>
            <a:r>
              <a:rPr lang="en-US" b="1" dirty="0" err="1"/>
              <a:t>denná</a:t>
            </a:r>
            <a:r>
              <a:rPr lang="en-US" b="1" dirty="0"/>
              <a:t> </a:t>
            </a:r>
            <a:r>
              <a:rPr lang="en-US" b="1" dirty="0" err="1"/>
              <a:t>téma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Chlieb</a:t>
            </a:r>
            <a:r>
              <a:rPr lang="en-US" dirty="0"/>
              <a:t>, </a:t>
            </a:r>
            <a:r>
              <a:rPr lang="en-US" dirty="0" err="1"/>
              <a:t>pečivo</a:t>
            </a:r>
            <a:r>
              <a:rPr lang="en-US" dirty="0"/>
              <a:t>, </a:t>
            </a:r>
            <a:r>
              <a:rPr lang="en-US" dirty="0" err="1"/>
              <a:t>obilniny</a:t>
            </a:r>
            <a:r>
              <a:rPr lang="en-US" dirty="0"/>
              <a:t>, </a:t>
            </a:r>
            <a:r>
              <a:rPr lang="en-US" dirty="0" err="1" smtClean="0"/>
              <a:t>cestoviny</a:t>
            </a:r>
            <a:endParaRPr lang="en-US" dirty="0" smtClean="0"/>
          </a:p>
          <a:p>
            <a:r>
              <a:rPr lang="en-US" dirty="0" err="1" smtClean="0"/>
              <a:t>Celkový</a:t>
            </a:r>
            <a:r>
              <a:rPr lang="en-US" dirty="0" smtClean="0"/>
              <a:t> </a:t>
            </a:r>
            <a:r>
              <a:rPr lang="en-US" dirty="0" err="1" smtClean="0"/>
              <a:t>počet</a:t>
            </a:r>
            <a:r>
              <a:rPr lang="en-US" dirty="0" smtClean="0"/>
              <a:t> </a:t>
            </a:r>
            <a:r>
              <a:rPr lang="en-US" dirty="0" err="1" smtClean="0"/>
              <a:t>žiakov</a:t>
            </a:r>
            <a:r>
              <a:rPr lang="en-US" dirty="0" smtClean="0"/>
              <a:t> </a:t>
            </a:r>
            <a:r>
              <a:rPr lang="en-US" dirty="0" err="1" smtClean="0"/>
              <a:t>školy</a:t>
            </a:r>
            <a:r>
              <a:rPr lang="en-US" dirty="0" smtClean="0"/>
              <a:t>: 97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6740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1586</TotalTime>
  <Words>471</Words>
  <Application>Microsoft Office PowerPoint</Application>
  <PresentationFormat>Prezentácia na obrazovke (4:3)</PresentationFormat>
  <Paragraphs>39</Paragraphs>
  <Slides>16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7" baseType="lpstr">
      <vt:lpstr>Tradition</vt:lpstr>
      <vt:lpstr>Chlieb, pečivo, obilniny, cestoviny</vt:lpstr>
      <vt:lpstr>Zrealizované aktivity  </vt:lpstr>
      <vt:lpstr>I. stanovište – Obilniny - ppt</vt:lpstr>
      <vt:lpstr>I. stanovište – Obilniny Puzzle </vt:lpstr>
      <vt:lpstr>I. stanovište – Obilniny Ukážka a priraďovanie </vt:lpstr>
      <vt:lpstr>I. stanovište – Obilniny Ukážka a priraďovanie</vt:lpstr>
      <vt:lpstr>II. stanovište – Chlieb, pečivo Pečenie chleba v minulosti, súčasnosti</vt:lpstr>
      <vt:lpstr>II. stanovište – Chlieb, pečivo Ukážka pečenia chleba</vt:lpstr>
      <vt:lpstr>II. stanovište – Chlieb, pečivo  Ukážka pečenia chleba</vt:lpstr>
      <vt:lpstr>II. stanovište – chlieb, pečivo Mletie suchého pečiva na strúhanku</vt:lpstr>
      <vt:lpstr>II. stanovište – chlieb, pečivo Ochutnávka doma pečeného chleba </vt:lpstr>
      <vt:lpstr>III. stanovište – cestoviny Tajnička - cestoviny</vt:lpstr>
      <vt:lpstr>III. stanovište – cestoviny Miesenie cesta</vt:lpstr>
      <vt:lpstr>III. stanovište – cestoviny Výroba cestovín nástrojmi</vt:lpstr>
      <vt:lpstr>III. stanovište – cestoviny Ochutnávka cestovín</vt:lpstr>
      <vt:lpstr>Snímka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Chlieb, pečivo, obilniny, cestoviny</dc:title>
  <dc:creator>Daniela</dc:creator>
  <cp:lastModifiedBy>Uzivatel</cp:lastModifiedBy>
  <cp:revision>21</cp:revision>
  <dcterms:created xsi:type="dcterms:W3CDTF">2014-10-22T10:46:37Z</dcterms:created>
  <dcterms:modified xsi:type="dcterms:W3CDTF">2014-10-28T13:08:36Z</dcterms:modified>
</cp:coreProperties>
</file>